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2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8A78C-A94A-4859-BE64-FBE908572AF9}" type="datetimeFigureOut">
              <a:rPr lang="nb-NO" smtClean="0"/>
              <a:t>18.02.2011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1716-37BA-4713-9F9A-D40C72B1B5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4538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8A78C-A94A-4859-BE64-FBE908572AF9}" type="datetimeFigureOut">
              <a:rPr lang="nb-NO" smtClean="0"/>
              <a:t>18.02.2011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1716-37BA-4713-9F9A-D40C72B1B5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4674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8A78C-A94A-4859-BE64-FBE908572AF9}" type="datetimeFigureOut">
              <a:rPr lang="nb-NO" smtClean="0"/>
              <a:t>18.02.2011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1716-37BA-4713-9F9A-D40C72B1B5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6223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8A78C-A94A-4859-BE64-FBE908572AF9}" type="datetimeFigureOut">
              <a:rPr lang="nb-NO" smtClean="0"/>
              <a:t>18.02.2011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1716-37BA-4713-9F9A-D40C72B1B5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6292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8A78C-A94A-4859-BE64-FBE908572AF9}" type="datetimeFigureOut">
              <a:rPr lang="nb-NO" smtClean="0"/>
              <a:t>18.02.2011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1716-37BA-4713-9F9A-D40C72B1B5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1775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8A78C-A94A-4859-BE64-FBE908572AF9}" type="datetimeFigureOut">
              <a:rPr lang="nb-NO" smtClean="0"/>
              <a:t>18.02.2011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1716-37BA-4713-9F9A-D40C72B1B5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5064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8A78C-A94A-4859-BE64-FBE908572AF9}" type="datetimeFigureOut">
              <a:rPr lang="nb-NO" smtClean="0"/>
              <a:t>18.02.2011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1716-37BA-4713-9F9A-D40C72B1B5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0146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8A78C-A94A-4859-BE64-FBE908572AF9}" type="datetimeFigureOut">
              <a:rPr lang="nb-NO" smtClean="0"/>
              <a:t>18.02.2011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1716-37BA-4713-9F9A-D40C72B1B5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0159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8A78C-A94A-4859-BE64-FBE908572AF9}" type="datetimeFigureOut">
              <a:rPr lang="nb-NO" smtClean="0"/>
              <a:t>18.02.2011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1716-37BA-4713-9F9A-D40C72B1B5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182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8A78C-A94A-4859-BE64-FBE908572AF9}" type="datetimeFigureOut">
              <a:rPr lang="nb-NO" smtClean="0"/>
              <a:t>18.02.2011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1716-37BA-4713-9F9A-D40C72B1B5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0011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8A78C-A94A-4859-BE64-FBE908572AF9}" type="datetimeFigureOut">
              <a:rPr lang="nb-NO" smtClean="0"/>
              <a:t>18.02.2011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1716-37BA-4713-9F9A-D40C72B1B5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9694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8A78C-A94A-4859-BE64-FBE908572AF9}" type="datetimeFigureOut">
              <a:rPr lang="nb-NO" smtClean="0"/>
              <a:t>18.02.2011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D1716-37BA-4713-9F9A-D40C72B1B5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9808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2" y="701067"/>
            <a:ext cx="9144000" cy="5032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9046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musées</a:t>
            </a:r>
            <a:endParaRPr lang="nb-NO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809625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Sylinder 4"/>
          <p:cNvSpPr txBox="1"/>
          <p:nvPr/>
        </p:nvSpPr>
        <p:spPr>
          <a:xfrm>
            <a:off x="683568" y="4725144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</a:t>
            </a:r>
            <a:r>
              <a:rPr lang="fr-FR" b="1" dirty="0" smtClean="0"/>
              <a:t>Louvre</a:t>
            </a:r>
            <a:r>
              <a:rPr lang="fr-FR" dirty="0" smtClean="0"/>
              <a:t> est le musée le plus grand de Paris et le plus visité au monde. </a:t>
            </a:r>
          </a:p>
          <a:p>
            <a:r>
              <a:rPr lang="fr-FR" dirty="0" smtClean="0"/>
              <a:t>Il possède beaucoup de peintures françaises et du monde:</a:t>
            </a:r>
          </a:p>
          <a:p>
            <a:r>
              <a:rPr lang="fr-FR" dirty="0" smtClean="0"/>
              <a:t>Par exemple: la  </a:t>
            </a:r>
            <a:r>
              <a:rPr lang="fr-FR" i="1" dirty="0" smtClean="0"/>
              <a:t>Joconde</a:t>
            </a:r>
            <a:r>
              <a:rPr lang="fr-FR" dirty="0" smtClean="0"/>
              <a:t> de Léonard de Vinci.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11501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Joconde</a:t>
            </a:r>
            <a:endParaRPr lang="fr-FR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5" y="1651430"/>
            <a:ext cx="2819003" cy="4349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1806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métro parisien</a:t>
            </a:r>
            <a:endParaRPr lang="nb-NO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844824"/>
            <a:ext cx="428625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Sylinder 4"/>
          <p:cNvSpPr txBox="1"/>
          <p:nvPr/>
        </p:nvSpPr>
        <p:spPr>
          <a:xfrm>
            <a:off x="1043608" y="4581128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Le métro </a:t>
            </a:r>
            <a:r>
              <a:rPr lang="fr-FR" dirty="0" smtClean="0"/>
              <a:t>à Paris est le transport le plus populaire. </a:t>
            </a:r>
          </a:p>
          <a:p>
            <a:r>
              <a:rPr lang="fr-FR" dirty="0" smtClean="0"/>
              <a:t>D’autres transports en communs sont aussi utilisés comme le RER, le tramway, les bus…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0689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Tour Eiffel</a:t>
            </a:r>
            <a:endParaRPr lang="nb-NO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301730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Sylinder 4"/>
          <p:cNvSpPr txBox="1"/>
          <p:nvPr/>
        </p:nvSpPr>
        <p:spPr>
          <a:xfrm>
            <a:off x="4355976" y="1556792"/>
            <a:ext cx="41764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</a:t>
            </a:r>
            <a:r>
              <a:rPr lang="fr-FR" b="1" dirty="0" smtClean="0"/>
              <a:t>Tour Eiffel  </a:t>
            </a:r>
            <a:r>
              <a:rPr lang="fr-FR" dirty="0" smtClean="0"/>
              <a:t>a été construite par l’architecte Gustave Eiffel pour l’exposition universelle de 1889.</a:t>
            </a:r>
          </a:p>
          <a:p>
            <a:r>
              <a:rPr lang="fr-FR" dirty="0" smtClean="0"/>
              <a:t>Elle mesure 324m de hauteur et il y 3 étages. </a:t>
            </a:r>
          </a:p>
          <a:p>
            <a:r>
              <a:rPr lang="fr-FR" dirty="0" smtClean="0"/>
              <a:t>Aujourd’hui la Tour Eiffel est le symbole de Paris et de la France.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8288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L’avenue des Champs Elysées</a:t>
            </a:r>
            <a:endParaRPr lang="nb-NO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556792"/>
            <a:ext cx="421211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Sylinder 4"/>
          <p:cNvSpPr txBox="1"/>
          <p:nvPr/>
        </p:nvSpPr>
        <p:spPr>
          <a:xfrm>
            <a:off x="467544" y="1484784"/>
            <a:ext cx="3600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Les Champs Elysées : </a:t>
            </a:r>
            <a:r>
              <a:rPr lang="fr-FR" dirty="0" smtClean="0"/>
              <a:t>c’est la plus belle avenue de Paris, elle fait environ 2km</a:t>
            </a:r>
            <a:r>
              <a:rPr lang="fr-FR" dirty="0"/>
              <a:t> </a:t>
            </a:r>
            <a:r>
              <a:rPr lang="fr-FR" dirty="0" smtClean="0"/>
              <a:t>de longueur.</a:t>
            </a:r>
            <a:endParaRPr lang="fr-FR" dirty="0" smtClean="0"/>
          </a:p>
          <a:p>
            <a:r>
              <a:rPr lang="fr-FR" dirty="0" smtClean="0"/>
              <a:t>C’est un lieu très touristique à Paris, il y a des jardins, des hôtels, des boutiques de luxe (Chanel, Dior…),  des cinémas,  des cafés…</a:t>
            </a:r>
          </a:p>
          <a:p>
            <a:r>
              <a:rPr lang="fr-FR" dirty="0" smtClean="0"/>
              <a:t>C’est aussi un endroit historique: </a:t>
            </a:r>
          </a:p>
          <a:p>
            <a:r>
              <a:rPr lang="fr-FR" dirty="0" smtClean="0"/>
              <a:t>-le défilé militaire chaque année : </a:t>
            </a:r>
          </a:p>
          <a:p>
            <a:r>
              <a:rPr lang="fr-FR" dirty="0" smtClean="0"/>
              <a:t>le 14 juillet (fête nationale) </a:t>
            </a:r>
          </a:p>
          <a:p>
            <a:r>
              <a:rPr lang="fr-FR" dirty="0" smtClean="0"/>
              <a:t>-la victoire de la coupe de football (1998)</a:t>
            </a:r>
          </a:p>
          <a:p>
            <a:r>
              <a:rPr lang="fr-FR" dirty="0" smtClean="0"/>
              <a:t>-l’arrivée du Tour de France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00748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L’Arc de Triomphe</a:t>
            </a:r>
            <a:endParaRPr lang="nb-NO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4286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1904" y="2348880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Sylinder 5"/>
          <p:cNvSpPr txBox="1"/>
          <p:nvPr/>
        </p:nvSpPr>
        <p:spPr>
          <a:xfrm>
            <a:off x="827584" y="4581128"/>
            <a:ext cx="76618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L’Arc de Triomphe </a:t>
            </a:r>
            <a:r>
              <a:rPr lang="fr-FR" dirty="0" smtClean="0"/>
              <a:t>est situé au bout de l’avenue des Champs-Elysées.</a:t>
            </a:r>
          </a:p>
          <a:p>
            <a:r>
              <a:rPr lang="fr-FR" dirty="0" smtClean="0"/>
              <a:t>Il a été construit par Napoléon pour son armée, inauguré en 1836.</a:t>
            </a:r>
          </a:p>
          <a:p>
            <a:r>
              <a:rPr lang="fr-FR" dirty="0" smtClean="0"/>
              <a:t>Depuis 1920, il y a la tombe du </a:t>
            </a:r>
            <a:r>
              <a:rPr lang="fr-FR" i="1" dirty="0" smtClean="0"/>
              <a:t>soldat inconnu</a:t>
            </a:r>
            <a:r>
              <a:rPr lang="fr-FR" dirty="0" smtClean="0"/>
              <a:t>, une flamme est allumée tous les soirs en l’hommage de tous les français morts pendant la 1</a:t>
            </a:r>
            <a:r>
              <a:rPr lang="fr-FR" baseline="30000" dirty="0" smtClean="0"/>
              <a:t>ère</a:t>
            </a:r>
            <a:r>
              <a:rPr lang="fr-FR" dirty="0" smtClean="0"/>
              <a:t> guerre mondiale.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776416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cathédrale Notre Dame de Paris</a:t>
            </a:r>
            <a:endParaRPr lang="nb-NO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30194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861048"/>
            <a:ext cx="3358680" cy="2519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Sylinder 5"/>
          <p:cNvSpPr txBox="1"/>
          <p:nvPr/>
        </p:nvSpPr>
        <p:spPr>
          <a:xfrm>
            <a:off x="3779912" y="1484784"/>
            <a:ext cx="5014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La cathédrale Notre-Dame</a:t>
            </a:r>
            <a:r>
              <a:rPr lang="fr-FR" dirty="0" smtClean="0"/>
              <a:t> est située sur une île.</a:t>
            </a:r>
          </a:p>
          <a:p>
            <a:r>
              <a:rPr lang="fr-FR" dirty="0" smtClean="0"/>
              <a:t>Elle </a:t>
            </a:r>
            <a:r>
              <a:rPr lang="fr-FR" dirty="0" smtClean="0"/>
              <a:t>a été construite au Moyen-âge et </a:t>
            </a:r>
            <a:r>
              <a:rPr lang="fr-FR" dirty="0" smtClean="0"/>
              <a:t>été l’inspiration de </a:t>
            </a:r>
            <a:r>
              <a:rPr lang="fr-FR" dirty="0" smtClean="0"/>
              <a:t>Victor Hugo pour son roman: </a:t>
            </a:r>
            <a:r>
              <a:rPr lang="fr-FR" i="1" dirty="0" smtClean="0"/>
              <a:t>Notre-Dame de Paris</a:t>
            </a:r>
            <a:r>
              <a:rPr lang="fr-FR" dirty="0" smtClean="0"/>
              <a:t>.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599398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Sacré Cœur </a:t>
            </a:r>
            <a:endParaRPr lang="nb-NO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343218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Sylinder 4"/>
          <p:cNvSpPr txBox="1"/>
          <p:nvPr/>
        </p:nvSpPr>
        <p:spPr>
          <a:xfrm>
            <a:off x="4788024" y="1628800"/>
            <a:ext cx="37444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Sacré Cœur </a:t>
            </a:r>
            <a:r>
              <a:rPr lang="fr-FR" dirty="0" smtClean="0"/>
              <a:t>est une </a:t>
            </a:r>
            <a:r>
              <a:rPr lang="fr-FR" i="1" dirty="0" smtClean="0"/>
              <a:t>basilique </a:t>
            </a:r>
            <a:r>
              <a:rPr lang="fr-FR" dirty="0" smtClean="0"/>
              <a:t>(église importante et nommée par le Pape) Elle reçoit de nombreux pèlerins chaque année.</a:t>
            </a:r>
          </a:p>
          <a:p>
            <a:r>
              <a:rPr lang="fr-FR" dirty="0" smtClean="0"/>
              <a:t>Elle est située au sommet du quartier </a:t>
            </a:r>
            <a:r>
              <a:rPr lang="fr-FR" i="1" dirty="0" smtClean="0"/>
              <a:t>Montmartre.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25922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Moulin Rouge</a:t>
            </a:r>
            <a:endParaRPr lang="nb-NO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412776"/>
            <a:ext cx="5033532" cy="377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Sylinder 4"/>
          <p:cNvSpPr txBox="1"/>
          <p:nvPr/>
        </p:nvSpPr>
        <p:spPr>
          <a:xfrm>
            <a:off x="683568" y="5373216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Moulin Rouge </a:t>
            </a:r>
            <a:r>
              <a:rPr lang="fr-FR" dirty="0" smtClean="0"/>
              <a:t>est le cabaret le plus célèbre du monde, construit en 1889.</a:t>
            </a:r>
          </a:p>
          <a:p>
            <a:r>
              <a:rPr lang="fr-FR" dirty="0" smtClean="0"/>
              <a:t>Il est situé au pied* du Quartier Montmartre et est réputé pour son «</a:t>
            </a:r>
            <a:r>
              <a:rPr lang="fr-FR" i="1" dirty="0" smtClean="0"/>
              <a:t> french cancan</a:t>
            </a:r>
            <a:r>
              <a:rPr lang="fr-FR" dirty="0" smtClean="0"/>
              <a:t> ».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66353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jardin du Luxembourg</a:t>
            </a:r>
            <a:endParaRPr lang="nb-NO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340768"/>
            <a:ext cx="5249556" cy="3937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Sylinder 4"/>
          <p:cNvSpPr txBox="1"/>
          <p:nvPr/>
        </p:nvSpPr>
        <p:spPr>
          <a:xfrm>
            <a:off x="899592" y="5445224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</a:t>
            </a:r>
            <a:r>
              <a:rPr lang="fr-FR" b="1" dirty="0" smtClean="0"/>
              <a:t>jardin du Luxembourg </a:t>
            </a:r>
            <a:r>
              <a:rPr lang="fr-FR" dirty="0" smtClean="0"/>
              <a:t>est situé dans le quartier latin.</a:t>
            </a:r>
          </a:p>
          <a:p>
            <a:r>
              <a:rPr lang="fr-FR" dirty="0" smtClean="0"/>
              <a:t>C’est un lieu de rencontre pour les parisiens,  il y a des activités sportives (tennis, basket…), des expositions de photographies et des sculptures.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53988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412</Words>
  <Application>Microsoft Office PowerPoint</Application>
  <PresentationFormat>Skjermfremvisning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2" baseType="lpstr">
      <vt:lpstr>Office-tema</vt:lpstr>
      <vt:lpstr>PowerPoint-presentasjon</vt:lpstr>
      <vt:lpstr>Le métro parisien</vt:lpstr>
      <vt:lpstr>La Tour Eiffel</vt:lpstr>
      <vt:lpstr>L’avenue des Champs Elysées</vt:lpstr>
      <vt:lpstr>L’Arc de Triomphe</vt:lpstr>
      <vt:lpstr>La cathédrale Notre Dame de Paris</vt:lpstr>
      <vt:lpstr>Sacré Cœur </vt:lpstr>
      <vt:lpstr>Moulin Rouge</vt:lpstr>
      <vt:lpstr>Le jardin du Luxembourg</vt:lpstr>
      <vt:lpstr>Les musées</vt:lpstr>
      <vt:lpstr>La Joconde</vt:lpstr>
    </vt:vector>
  </TitlesOfParts>
  <Company>Utdanningsetaten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Sophie Marie Nathalie Bertrand</dc:creator>
  <cp:lastModifiedBy>Sophie Marie Nathalie Bertrand</cp:lastModifiedBy>
  <cp:revision>8</cp:revision>
  <dcterms:created xsi:type="dcterms:W3CDTF">2011-02-18T13:34:32Z</dcterms:created>
  <dcterms:modified xsi:type="dcterms:W3CDTF">2011-02-18T14:29:18Z</dcterms:modified>
</cp:coreProperties>
</file>